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6" r:id="rId5"/>
    <p:sldId id="258" r:id="rId6"/>
    <p:sldId id="272" r:id="rId7"/>
    <p:sldId id="274" r:id="rId8"/>
    <p:sldId id="275" r:id="rId9"/>
    <p:sldId id="276" r:id="rId10"/>
    <p:sldId id="277" r:id="rId11"/>
    <p:sldId id="278" r:id="rId12"/>
    <p:sldId id="280" r:id="rId13"/>
    <p:sldId id="279" r:id="rId14"/>
    <p:sldId id="282" r:id="rId15"/>
    <p:sldId id="281" r:id="rId16"/>
    <p:sldId id="283" r:id="rId17"/>
    <p:sldId id="273" r:id="rId18"/>
    <p:sldId id="284" r:id="rId19"/>
    <p:sldId id="285" r:id="rId2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9F370-A1B3-4879-94B8-6C0A2AA0F39B}" v="33" dt="2025-02-08T04:26:22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92" autoAdjust="0"/>
  </p:normalViewPr>
  <p:slideViewPr>
    <p:cSldViewPr>
      <p:cViewPr varScale="1">
        <p:scale>
          <a:sx n="74" d="100"/>
          <a:sy n="74" d="100"/>
        </p:scale>
        <p:origin x="1042" y="283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lon Harmon" userId="8184b246c0c5a61e" providerId="LiveId" clId="{8789F370-A1B3-4879-94B8-6C0A2AA0F39B}"/>
    <pc:docChg chg="undo custSel addSld delSld modSld sldOrd">
      <pc:chgData name="Mahlon Harmon" userId="8184b246c0c5a61e" providerId="LiveId" clId="{8789F370-A1B3-4879-94B8-6C0A2AA0F39B}" dt="2025-02-10T23:31:15.672" v="553" actId="1076"/>
      <pc:docMkLst>
        <pc:docMk/>
      </pc:docMkLst>
      <pc:sldChg chg="del">
        <pc:chgData name="Mahlon Harmon" userId="8184b246c0c5a61e" providerId="LiveId" clId="{8789F370-A1B3-4879-94B8-6C0A2AA0F39B}" dt="2025-01-31T00:55:59.483" v="62" actId="47"/>
        <pc:sldMkLst>
          <pc:docMk/>
          <pc:sldMk cId="2801835050" sldId="256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289063348" sldId="259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2891628767" sldId="260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2833839151" sldId="261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4106284169" sldId="262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182260020" sldId="263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1544840953" sldId="267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424641335" sldId="268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3980665089" sldId="269"/>
        </pc:sldMkLst>
      </pc:sldChg>
      <pc:sldChg chg="del">
        <pc:chgData name="Mahlon Harmon" userId="8184b246c0c5a61e" providerId="LiveId" clId="{8789F370-A1B3-4879-94B8-6C0A2AA0F39B}" dt="2025-01-31T00:54:37.543" v="52" actId="47"/>
        <pc:sldMkLst>
          <pc:docMk/>
          <pc:sldMk cId="2490618232" sldId="271"/>
        </pc:sldMkLst>
      </pc:sldChg>
      <pc:sldChg chg="addSp delSp modSp mod">
        <pc:chgData name="Mahlon Harmon" userId="8184b246c0c5a61e" providerId="LiveId" clId="{8789F370-A1B3-4879-94B8-6C0A2AA0F39B}" dt="2025-02-08T04:20:23.578" v="497" actId="1076"/>
        <pc:sldMkLst>
          <pc:docMk/>
          <pc:sldMk cId="2197968484" sldId="272"/>
        </pc:sldMkLst>
        <pc:picChg chg="add mod">
          <ac:chgData name="Mahlon Harmon" userId="8184b246c0c5a61e" providerId="LiveId" clId="{8789F370-A1B3-4879-94B8-6C0A2AA0F39B}" dt="2025-02-08T04:16:06.652" v="408" actId="1076"/>
          <ac:picMkLst>
            <pc:docMk/>
            <pc:sldMk cId="2197968484" sldId="272"/>
            <ac:picMk id="6" creationId="{601C9B1D-483B-E46C-5C13-8E55005A2543}"/>
          </ac:picMkLst>
        </pc:picChg>
        <pc:picChg chg="add mod">
          <ac:chgData name="Mahlon Harmon" userId="8184b246c0c5a61e" providerId="LiveId" clId="{8789F370-A1B3-4879-94B8-6C0A2AA0F39B}" dt="2025-02-08T04:20:23.578" v="497" actId="1076"/>
          <ac:picMkLst>
            <pc:docMk/>
            <pc:sldMk cId="2197968484" sldId="272"/>
            <ac:picMk id="11" creationId="{B2788737-1A74-03C8-6D5F-9BC2D8EC165E}"/>
          </ac:picMkLst>
        </pc:picChg>
      </pc:sldChg>
      <pc:sldChg chg="addSp delSp modSp mod ord">
        <pc:chgData name="Mahlon Harmon" userId="8184b246c0c5a61e" providerId="LiveId" clId="{8789F370-A1B3-4879-94B8-6C0A2AA0F39B}" dt="2025-02-10T23:31:15.672" v="553" actId="1076"/>
        <pc:sldMkLst>
          <pc:docMk/>
          <pc:sldMk cId="1023263457" sldId="273"/>
        </pc:sldMkLst>
        <pc:spChg chg="mod">
          <ac:chgData name="Mahlon Harmon" userId="8184b246c0c5a61e" providerId="LiveId" clId="{8789F370-A1B3-4879-94B8-6C0A2AA0F39B}" dt="2025-02-08T03:41:04.152" v="107" actId="20577"/>
          <ac:spMkLst>
            <pc:docMk/>
            <pc:sldMk cId="1023263457" sldId="273"/>
            <ac:spMk id="5" creationId="{2F61CA46-9EA9-E4F7-5CCC-9BC14ACCAA57}"/>
          </ac:spMkLst>
        </pc:spChg>
        <pc:picChg chg="mod">
          <ac:chgData name="Mahlon Harmon" userId="8184b246c0c5a61e" providerId="LiveId" clId="{8789F370-A1B3-4879-94B8-6C0A2AA0F39B}" dt="2025-02-10T23:31:15.672" v="553" actId="1076"/>
          <ac:picMkLst>
            <pc:docMk/>
            <pc:sldMk cId="1023263457" sldId="273"/>
            <ac:picMk id="3" creationId="{5C357DC5-CF52-5837-FDAB-E6A0D6EE0D7F}"/>
          </ac:picMkLst>
        </pc:picChg>
      </pc:sldChg>
      <pc:sldChg chg="addSp delSp modSp mod">
        <pc:chgData name="Mahlon Harmon" userId="8184b246c0c5a61e" providerId="LiveId" clId="{8789F370-A1B3-4879-94B8-6C0A2AA0F39B}" dt="2025-02-10T23:28:23.270" v="546" actId="1076"/>
        <pc:sldMkLst>
          <pc:docMk/>
          <pc:sldMk cId="3089189559" sldId="274"/>
        </pc:sldMkLst>
        <pc:spChg chg="mod">
          <ac:chgData name="Mahlon Harmon" userId="8184b246c0c5a61e" providerId="LiveId" clId="{8789F370-A1B3-4879-94B8-6C0A2AA0F39B}" dt="2025-02-08T04:19:05.146" v="484" actId="20577"/>
          <ac:spMkLst>
            <pc:docMk/>
            <pc:sldMk cId="3089189559" sldId="274"/>
            <ac:spMk id="5" creationId="{D3ED650D-6E20-3721-4BB0-DD3033856535}"/>
          </ac:spMkLst>
        </pc:spChg>
        <pc:picChg chg="add mod">
          <ac:chgData name="Mahlon Harmon" userId="8184b246c0c5a61e" providerId="LiveId" clId="{8789F370-A1B3-4879-94B8-6C0A2AA0F39B}" dt="2025-01-31T00:05:16.316" v="8" actId="1076"/>
          <ac:picMkLst>
            <pc:docMk/>
            <pc:sldMk cId="3089189559" sldId="274"/>
            <ac:picMk id="3" creationId="{E45C778F-652F-E095-42B4-13E761936465}"/>
          </ac:picMkLst>
        </pc:picChg>
        <pc:picChg chg="add mod">
          <ac:chgData name="Mahlon Harmon" userId="8184b246c0c5a61e" providerId="LiveId" clId="{8789F370-A1B3-4879-94B8-6C0A2AA0F39B}" dt="2025-02-08T04:02:26.950" v="270" actId="1076"/>
          <ac:picMkLst>
            <pc:docMk/>
            <pc:sldMk cId="3089189559" sldId="274"/>
            <ac:picMk id="6" creationId="{BA9A395D-3C95-DAD8-F742-0346FEC1BDB0}"/>
          </ac:picMkLst>
        </pc:picChg>
        <pc:picChg chg="add mod">
          <ac:chgData name="Mahlon Harmon" userId="8184b246c0c5a61e" providerId="LiveId" clId="{8789F370-A1B3-4879-94B8-6C0A2AA0F39B}" dt="2025-02-10T23:28:17.918" v="545" actId="1076"/>
          <ac:picMkLst>
            <pc:docMk/>
            <pc:sldMk cId="3089189559" sldId="274"/>
            <ac:picMk id="11" creationId="{DE9A1196-8065-2238-8A35-7E92BA79AD33}"/>
          </ac:picMkLst>
        </pc:picChg>
        <pc:picChg chg="add mod">
          <ac:chgData name="Mahlon Harmon" userId="8184b246c0c5a61e" providerId="LiveId" clId="{8789F370-A1B3-4879-94B8-6C0A2AA0F39B}" dt="2025-02-10T23:28:23.270" v="546" actId="1076"/>
          <ac:picMkLst>
            <pc:docMk/>
            <pc:sldMk cId="3089189559" sldId="274"/>
            <ac:picMk id="13" creationId="{321841EB-5501-6C9A-3C1F-15AACD667F37}"/>
          </ac:picMkLst>
        </pc:picChg>
      </pc:sldChg>
      <pc:sldChg chg="addSp delSp modSp mod">
        <pc:chgData name="Mahlon Harmon" userId="8184b246c0c5a61e" providerId="LiveId" clId="{8789F370-A1B3-4879-94B8-6C0A2AA0F39B}" dt="2025-02-08T04:18:44.698" v="465" actId="20577"/>
        <pc:sldMkLst>
          <pc:docMk/>
          <pc:sldMk cId="3939128809" sldId="275"/>
        </pc:sldMkLst>
        <pc:spChg chg="mod">
          <ac:chgData name="Mahlon Harmon" userId="8184b246c0c5a61e" providerId="LiveId" clId="{8789F370-A1B3-4879-94B8-6C0A2AA0F39B}" dt="2025-02-08T04:18:44.698" v="465" actId="20577"/>
          <ac:spMkLst>
            <pc:docMk/>
            <pc:sldMk cId="3939128809" sldId="275"/>
            <ac:spMk id="5" creationId="{96262B26-30AE-9EC3-4F57-183D7D7645D3}"/>
          </ac:spMkLst>
        </pc:spChg>
        <pc:picChg chg="add mod">
          <ac:chgData name="Mahlon Harmon" userId="8184b246c0c5a61e" providerId="LiveId" clId="{8789F370-A1B3-4879-94B8-6C0A2AA0F39B}" dt="2025-01-31T00:07:06.602" v="16" actId="1076"/>
          <ac:picMkLst>
            <pc:docMk/>
            <pc:sldMk cId="3939128809" sldId="275"/>
            <ac:picMk id="3" creationId="{280ACE68-D06D-9BD0-FAF5-29F832E61F9C}"/>
          </ac:picMkLst>
        </pc:picChg>
        <pc:picChg chg="add mod">
          <ac:chgData name="Mahlon Harmon" userId="8184b246c0c5a61e" providerId="LiveId" clId="{8789F370-A1B3-4879-94B8-6C0A2AA0F39B}" dt="2025-02-08T03:59:54.583" v="257" actId="1076"/>
          <ac:picMkLst>
            <pc:docMk/>
            <pc:sldMk cId="3939128809" sldId="275"/>
            <ac:picMk id="6" creationId="{2E9E7C83-F11C-B243-8D56-5E27D6038D77}"/>
          </ac:picMkLst>
        </pc:picChg>
        <pc:picChg chg="add mod">
          <ac:chgData name="Mahlon Harmon" userId="8184b246c0c5a61e" providerId="LiveId" clId="{8789F370-A1B3-4879-94B8-6C0A2AA0F39B}" dt="2025-02-08T04:01:31.194" v="265" actId="1076"/>
          <ac:picMkLst>
            <pc:docMk/>
            <pc:sldMk cId="3939128809" sldId="275"/>
            <ac:picMk id="9" creationId="{47B501D9-DBCE-0AE2-A5D9-159F4F932AF7}"/>
          </ac:picMkLst>
        </pc:picChg>
      </pc:sldChg>
      <pc:sldChg chg="addSp delSp modSp add mod">
        <pc:chgData name="Mahlon Harmon" userId="8184b246c0c5a61e" providerId="LiveId" clId="{8789F370-A1B3-4879-94B8-6C0A2AA0F39B}" dt="2025-02-08T04:04:24.765" v="284" actId="1076"/>
        <pc:sldMkLst>
          <pc:docMk/>
          <pc:sldMk cId="1263574702" sldId="276"/>
        </pc:sldMkLst>
        <pc:picChg chg="add mod">
          <ac:chgData name="Mahlon Harmon" userId="8184b246c0c5a61e" providerId="LiveId" clId="{8789F370-A1B3-4879-94B8-6C0A2AA0F39B}" dt="2025-01-31T00:08:11.964" v="20" actId="14100"/>
          <ac:picMkLst>
            <pc:docMk/>
            <pc:sldMk cId="1263574702" sldId="276"/>
            <ac:picMk id="3" creationId="{BF039DC7-4BD1-2B83-0469-827FA855867D}"/>
          </ac:picMkLst>
        </pc:picChg>
        <pc:picChg chg="add mod">
          <ac:chgData name="Mahlon Harmon" userId="8184b246c0c5a61e" providerId="LiveId" clId="{8789F370-A1B3-4879-94B8-6C0A2AA0F39B}" dt="2025-02-08T04:04:24.765" v="284" actId="1076"/>
          <ac:picMkLst>
            <pc:docMk/>
            <pc:sldMk cId="1263574702" sldId="276"/>
            <ac:picMk id="6" creationId="{3AD33237-FEB7-BE7D-9CB7-B067756AD62F}"/>
          </ac:picMkLst>
        </pc:picChg>
        <pc:picChg chg="add mod">
          <ac:chgData name="Mahlon Harmon" userId="8184b246c0c5a61e" providerId="LiveId" clId="{8789F370-A1B3-4879-94B8-6C0A2AA0F39B}" dt="2025-02-08T04:04:05.847" v="282"/>
          <ac:picMkLst>
            <pc:docMk/>
            <pc:sldMk cId="1263574702" sldId="276"/>
            <ac:picMk id="9" creationId="{3129191C-E942-145A-03CD-3CF7F0B591EC}"/>
          </ac:picMkLst>
        </pc:picChg>
      </pc:sldChg>
      <pc:sldChg chg="addSp delSp modSp add mod">
        <pc:chgData name="Mahlon Harmon" userId="8184b246c0c5a61e" providerId="LiveId" clId="{8789F370-A1B3-4879-94B8-6C0A2AA0F39B}" dt="2025-02-08T03:58:38.415" v="252" actId="20577"/>
        <pc:sldMkLst>
          <pc:docMk/>
          <pc:sldMk cId="1264100626" sldId="277"/>
        </pc:sldMkLst>
        <pc:spChg chg="mod">
          <ac:chgData name="Mahlon Harmon" userId="8184b246c0c5a61e" providerId="LiveId" clId="{8789F370-A1B3-4879-94B8-6C0A2AA0F39B}" dt="2025-02-08T03:58:38.415" v="252" actId="20577"/>
          <ac:spMkLst>
            <pc:docMk/>
            <pc:sldMk cId="1264100626" sldId="277"/>
            <ac:spMk id="5" creationId="{A74E52E8-643A-8122-97F2-DAFFF4A87482}"/>
          </ac:spMkLst>
        </pc:spChg>
        <pc:picChg chg="add mod">
          <ac:chgData name="Mahlon Harmon" userId="8184b246c0c5a61e" providerId="LiveId" clId="{8789F370-A1B3-4879-94B8-6C0A2AA0F39B}" dt="2025-01-31T00:09:24.532" v="24" actId="14100"/>
          <ac:picMkLst>
            <pc:docMk/>
            <pc:sldMk cId="1264100626" sldId="277"/>
            <ac:picMk id="3" creationId="{8D888F07-5B9B-B3EE-4AC8-BF3CC6E93E23}"/>
          </ac:picMkLst>
        </pc:picChg>
        <pc:picChg chg="add mod">
          <ac:chgData name="Mahlon Harmon" userId="8184b246c0c5a61e" providerId="LiveId" clId="{8789F370-A1B3-4879-94B8-6C0A2AA0F39B}" dt="2025-02-08T03:46:26.213" v="114" actId="1076"/>
          <ac:picMkLst>
            <pc:docMk/>
            <pc:sldMk cId="1264100626" sldId="277"/>
            <ac:picMk id="6" creationId="{2435B824-EDC8-87E6-4A55-8F52F2781774}"/>
          </ac:picMkLst>
        </pc:picChg>
        <pc:picChg chg="add mod">
          <ac:chgData name="Mahlon Harmon" userId="8184b246c0c5a61e" providerId="LiveId" clId="{8789F370-A1B3-4879-94B8-6C0A2AA0F39B}" dt="2025-02-08T03:58:12.915" v="232" actId="1076"/>
          <ac:picMkLst>
            <pc:docMk/>
            <pc:sldMk cId="1264100626" sldId="277"/>
            <ac:picMk id="9" creationId="{3B88DFEA-8020-54D3-199B-06727CCA4F98}"/>
          </ac:picMkLst>
        </pc:picChg>
      </pc:sldChg>
      <pc:sldChg chg="addSp delSp modSp add mod">
        <pc:chgData name="Mahlon Harmon" userId="8184b246c0c5a61e" providerId="LiveId" clId="{8789F370-A1B3-4879-94B8-6C0A2AA0F39B}" dt="2025-02-08T04:27:46.790" v="544" actId="478"/>
        <pc:sldMkLst>
          <pc:docMk/>
          <pc:sldMk cId="997950619" sldId="278"/>
        </pc:sldMkLst>
        <pc:spChg chg="mod">
          <ac:chgData name="Mahlon Harmon" userId="8184b246c0c5a61e" providerId="LiveId" clId="{8789F370-A1B3-4879-94B8-6C0A2AA0F39B}" dt="2025-02-08T04:17:51.803" v="438" actId="20577"/>
          <ac:spMkLst>
            <pc:docMk/>
            <pc:sldMk cId="997950619" sldId="278"/>
            <ac:spMk id="5" creationId="{B6BCB49F-9885-A591-340C-15ED76752E21}"/>
          </ac:spMkLst>
        </pc:spChg>
        <pc:picChg chg="add mod">
          <ac:chgData name="Mahlon Harmon" userId="8184b246c0c5a61e" providerId="LiveId" clId="{8789F370-A1B3-4879-94B8-6C0A2AA0F39B}" dt="2025-01-31T00:11:52.838" v="33" actId="1076"/>
          <ac:picMkLst>
            <pc:docMk/>
            <pc:sldMk cId="997950619" sldId="278"/>
            <ac:picMk id="3" creationId="{75183D2A-B32F-ED79-1BC5-66AEFF3902A3}"/>
          </ac:picMkLst>
        </pc:picChg>
      </pc:sldChg>
      <pc:sldChg chg="addSp delSp modSp add mod">
        <pc:chgData name="Mahlon Harmon" userId="8184b246c0c5a61e" providerId="LiveId" clId="{8789F370-A1B3-4879-94B8-6C0A2AA0F39B}" dt="2025-02-10T23:29:10.163" v="550" actId="1076"/>
        <pc:sldMkLst>
          <pc:docMk/>
          <pc:sldMk cId="2347850185" sldId="279"/>
        </pc:sldMkLst>
        <pc:spChg chg="mod">
          <ac:chgData name="Mahlon Harmon" userId="8184b246c0c5a61e" providerId="LiveId" clId="{8789F370-A1B3-4879-94B8-6C0A2AA0F39B}" dt="2025-02-08T03:49:16.639" v="157" actId="20577"/>
          <ac:spMkLst>
            <pc:docMk/>
            <pc:sldMk cId="2347850185" sldId="279"/>
            <ac:spMk id="5" creationId="{D1353A46-5468-5E72-0A56-21CBB73DE9AC}"/>
          </ac:spMkLst>
        </pc:spChg>
        <pc:picChg chg="add mod">
          <ac:chgData name="Mahlon Harmon" userId="8184b246c0c5a61e" providerId="LiveId" clId="{8789F370-A1B3-4879-94B8-6C0A2AA0F39B}" dt="2025-02-10T23:28:55.691" v="548" actId="1076"/>
          <ac:picMkLst>
            <pc:docMk/>
            <pc:sldMk cId="2347850185" sldId="279"/>
            <ac:picMk id="3" creationId="{24FA6865-61EE-B972-3835-1D0C0210A7A5}"/>
          </ac:picMkLst>
        </pc:picChg>
        <pc:picChg chg="add mod">
          <ac:chgData name="Mahlon Harmon" userId="8184b246c0c5a61e" providerId="LiveId" clId="{8789F370-A1B3-4879-94B8-6C0A2AA0F39B}" dt="2025-02-10T23:29:00.987" v="549" actId="14100"/>
          <ac:picMkLst>
            <pc:docMk/>
            <pc:sldMk cId="2347850185" sldId="279"/>
            <ac:picMk id="6" creationId="{84B61E2F-8AEC-F7E8-2CA3-1B36FAF81C07}"/>
          </ac:picMkLst>
        </pc:picChg>
        <pc:picChg chg="add mod">
          <ac:chgData name="Mahlon Harmon" userId="8184b246c0c5a61e" providerId="LiveId" clId="{8789F370-A1B3-4879-94B8-6C0A2AA0F39B}" dt="2025-02-10T23:29:10.163" v="550" actId="1076"/>
          <ac:picMkLst>
            <pc:docMk/>
            <pc:sldMk cId="2347850185" sldId="279"/>
            <ac:picMk id="9" creationId="{FEF02378-A1FA-7F95-3169-4D4857577C65}"/>
          </ac:picMkLst>
        </pc:picChg>
      </pc:sldChg>
      <pc:sldChg chg="addSp delSp modSp add mod">
        <pc:chgData name="Mahlon Harmon" userId="8184b246c0c5a61e" providerId="LiveId" clId="{8789F370-A1B3-4879-94B8-6C0A2AA0F39B}" dt="2025-02-08T04:14:07.890" v="403" actId="1076"/>
        <pc:sldMkLst>
          <pc:docMk/>
          <pc:sldMk cId="2909576572" sldId="280"/>
        </pc:sldMkLst>
        <pc:spChg chg="mod">
          <ac:chgData name="Mahlon Harmon" userId="8184b246c0c5a61e" providerId="LiveId" clId="{8789F370-A1B3-4879-94B8-6C0A2AA0F39B}" dt="2025-02-08T04:09:26.910" v="369" actId="1076"/>
          <ac:spMkLst>
            <pc:docMk/>
            <pc:sldMk cId="2909576572" sldId="280"/>
            <ac:spMk id="5" creationId="{6B6E9E27-A6A3-1B43-C3B1-69AB11710A2C}"/>
          </ac:spMkLst>
        </pc:spChg>
        <pc:picChg chg="add mod">
          <ac:chgData name="Mahlon Harmon" userId="8184b246c0c5a61e" providerId="LiveId" clId="{8789F370-A1B3-4879-94B8-6C0A2AA0F39B}" dt="2025-01-31T00:12:43.526" v="36" actId="1076"/>
          <ac:picMkLst>
            <pc:docMk/>
            <pc:sldMk cId="2909576572" sldId="280"/>
            <ac:picMk id="3" creationId="{6D02D9F9-3072-E2E7-4C00-ADDD2046479E}"/>
          </ac:picMkLst>
        </pc:picChg>
        <pc:picChg chg="add mod">
          <ac:chgData name="Mahlon Harmon" userId="8184b246c0c5a61e" providerId="LiveId" clId="{8789F370-A1B3-4879-94B8-6C0A2AA0F39B}" dt="2025-02-08T04:11:49.654" v="390" actId="1076"/>
          <ac:picMkLst>
            <pc:docMk/>
            <pc:sldMk cId="2909576572" sldId="280"/>
            <ac:picMk id="6" creationId="{D4D6D4A8-38FD-6B20-B3D1-20211EE7B876}"/>
          </ac:picMkLst>
        </pc:picChg>
        <pc:picChg chg="add mod">
          <ac:chgData name="Mahlon Harmon" userId="8184b246c0c5a61e" providerId="LiveId" clId="{8789F370-A1B3-4879-94B8-6C0A2AA0F39B}" dt="2025-02-08T04:11:56.736" v="392" actId="14100"/>
          <ac:picMkLst>
            <pc:docMk/>
            <pc:sldMk cId="2909576572" sldId="280"/>
            <ac:picMk id="9" creationId="{E8B8B14E-AEB3-8634-DDF9-01476E3278C7}"/>
          </ac:picMkLst>
        </pc:picChg>
        <pc:picChg chg="add mod">
          <ac:chgData name="Mahlon Harmon" userId="8184b246c0c5a61e" providerId="LiveId" clId="{8789F370-A1B3-4879-94B8-6C0A2AA0F39B}" dt="2025-02-08T04:11:08.940" v="384" actId="1076"/>
          <ac:picMkLst>
            <pc:docMk/>
            <pc:sldMk cId="2909576572" sldId="280"/>
            <ac:picMk id="11" creationId="{46A689EA-C1CE-29A8-1BB4-C516D3AECC1A}"/>
          </ac:picMkLst>
        </pc:picChg>
        <pc:picChg chg="add mod">
          <ac:chgData name="Mahlon Harmon" userId="8184b246c0c5a61e" providerId="LiveId" clId="{8789F370-A1B3-4879-94B8-6C0A2AA0F39B}" dt="2025-02-08T04:14:07.890" v="403" actId="1076"/>
          <ac:picMkLst>
            <pc:docMk/>
            <pc:sldMk cId="2909576572" sldId="280"/>
            <ac:picMk id="15" creationId="{789F3085-447D-E4D0-477F-8E55B64810DA}"/>
          </ac:picMkLst>
        </pc:picChg>
      </pc:sldChg>
      <pc:sldChg chg="addSp delSp modSp add mod">
        <pc:chgData name="Mahlon Harmon" userId="8184b246c0c5a61e" providerId="LiveId" clId="{8789F370-A1B3-4879-94B8-6C0A2AA0F39B}" dt="2025-02-08T04:05:31.141" v="291" actId="1076"/>
        <pc:sldMkLst>
          <pc:docMk/>
          <pc:sldMk cId="2118726027" sldId="281"/>
        </pc:sldMkLst>
        <pc:spChg chg="mod">
          <ac:chgData name="Mahlon Harmon" userId="8184b246c0c5a61e" providerId="LiveId" clId="{8789F370-A1B3-4879-94B8-6C0A2AA0F39B}" dt="2025-02-08T03:50:40.898" v="192" actId="20577"/>
          <ac:spMkLst>
            <pc:docMk/>
            <pc:sldMk cId="2118726027" sldId="281"/>
            <ac:spMk id="5" creationId="{C4FB00C1-4E8C-D220-9EE5-1498B1A41D2C}"/>
          </ac:spMkLst>
        </pc:spChg>
        <pc:picChg chg="add mod">
          <ac:chgData name="Mahlon Harmon" userId="8184b246c0c5a61e" providerId="LiveId" clId="{8789F370-A1B3-4879-94B8-6C0A2AA0F39B}" dt="2025-01-31T00:16:37.322" v="50" actId="1076"/>
          <ac:picMkLst>
            <pc:docMk/>
            <pc:sldMk cId="2118726027" sldId="281"/>
            <ac:picMk id="3" creationId="{59581E16-0739-3EE9-7CE7-6EC7A2C10D96}"/>
          </ac:picMkLst>
        </pc:picChg>
        <pc:picChg chg="add mod">
          <ac:chgData name="Mahlon Harmon" userId="8184b246c0c5a61e" providerId="LiveId" clId="{8789F370-A1B3-4879-94B8-6C0A2AA0F39B}" dt="2025-02-08T03:51:12.621" v="197" actId="1076"/>
          <ac:picMkLst>
            <pc:docMk/>
            <pc:sldMk cId="2118726027" sldId="281"/>
            <ac:picMk id="6" creationId="{A3975035-24F3-2DC4-07C9-11BB07B8F8E8}"/>
          </ac:picMkLst>
        </pc:picChg>
        <pc:picChg chg="add mod">
          <ac:chgData name="Mahlon Harmon" userId="8184b246c0c5a61e" providerId="LiveId" clId="{8789F370-A1B3-4879-94B8-6C0A2AA0F39B}" dt="2025-02-08T04:05:31.141" v="291" actId="1076"/>
          <ac:picMkLst>
            <pc:docMk/>
            <pc:sldMk cId="2118726027" sldId="281"/>
            <ac:picMk id="9" creationId="{776AE2BA-C15F-4560-A275-BB497BFFF844}"/>
          </ac:picMkLst>
        </pc:picChg>
      </pc:sldChg>
      <pc:sldChg chg="addSp delSp modSp add mod">
        <pc:chgData name="Mahlon Harmon" userId="8184b246c0c5a61e" providerId="LiveId" clId="{8789F370-A1B3-4879-94B8-6C0A2AA0F39B}" dt="2025-02-08T04:23:12.097" v="529" actId="1076"/>
        <pc:sldMkLst>
          <pc:docMk/>
          <pc:sldMk cId="3204324406" sldId="282"/>
        </pc:sldMkLst>
        <pc:spChg chg="mod">
          <ac:chgData name="Mahlon Harmon" userId="8184b246c0c5a61e" providerId="LiveId" clId="{8789F370-A1B3-4879-94B8-6C0A2AA0F39B}" dt="2025-02-08T03:50:12.909" v="173" actId="20577"/>
          <ac:spMkLst>
            <pc:docMk/>
            <pc:sldMk cId="3204324406" sldId="282"/>
            <ac:spMk id="5" creationId="{3757297E-4B39-2879-EBDB-192D5A74D6EC}"/>
          </ac:spMkLst>
        </pc:spChg>
        <pc:picChg chg="add mod">
          <ac:chgData name="Mahlon Harmon" userId="8184b246c0c5a61e" providerId="LiveId" clId="{8789F370-A1B3-4879-94B8-6C0A2AA0F39B}" dt="2025-01-31T00:15:15.442" v="46" actId="1076"/>
          <ac:picMkLst>
            <pc:docMk/>
            <pc:sldMk cId="3204324406" sldId="282"/>
            <ac:picMk id="3" creationId="{8FF3D1BF-3FA3-66D6-F714-85882C62DA63}"/>
          </ac:picMkLst>
        </pc:picChg>
        <pc:picChg chg="add mod">
          <ac:chgData name="Mahlon Harmon" userId="8184b246c0c5a61e" providerId="LiveId" clId="{8789F370-A1B3-4879-94B8-6C0A2AA0F39B}" dt="2025-02-08T04:19:20.792" v="489" actId="1076"/>
          <ac:picMkLst>
            <pc:docMk/>
            <pc:sldMk cId="3204324406" sldId="282"/>
            <ac:picMk id="6" creationId="{5E9C97B9-5DE4-A582-EBEB-27F2F98E0C54}"/>
          </ac:picMkLst>
        </pc:picChg>
        <pc:picChg chg="add mod">
          <ac:chgData name="Mahlon Harmon" userId="8184b246c0c5a61e" providerId="LiveId" clId="{8789F370-A1B3-4879-94B8-6C0A2AA0F39B}" dt="2025-02-08T04:23:12.097" v="529" actId="1076"/>
          <ac:picMkLst>
            <pc:docMk/>
            <pc:sldMk cId="3204324406" sldId="282"/>
            <ac:picMk id="9" creationId="{AC51A89A-078A-03E6-D318-DD3453BFDDFB}"/>
          </ac:picMkLst>
        </pc:picChg>
      </pc:sldChg>
      <pc:sldChg chg="addSp delSp modSp add mod ord">
        <pc:chgData name="Mahlon Harmon" userId="8184b246c0c5a61e" providerId="LiveId" clId="{8789F370-A1B3-4879-94B8-6C0A2AA0F39B}" dt="2025-02-08T04:24:41.328" v="539" actId="1076"/>
        <pc:sldMkLst>
          <pc:docMk/>
          <pc:sldMk cId="1837095205" sldId="283"/>
        </pc:sldMkLst>
        <pc:spChg chg="mod">
          <ac:chgData name="Mahlon Harmon" userId="8184b246c0c5a61e" providerId="LiveId" clId="{8789F370-A1B3-4879-94B8-6C0A2AA0F39B}" dt="2025-02-08T04:21:58.927" v="524" actId="20577"/>
          <ac:spMkLst>
            <pc:docMk/>
            <pc:sldMk cId="1837095205" sldId="283"/>
            <ac:spMk id="5" creationId="{6EFF5AB3-7605-5A51-1017-90F875E5A73B}"/>
          </ac:spMkLst>
        </pc:spChg>
        <pc:picChg chg="add mod ord">
          <ac:chgData name="Mahlon Harmon" userId="8184b246c0c5a61e" providerId="LiveId" clId="{8789F370-A1B3-4879-94B8-6C0A2AA0F39B}" dt="2025-02-08T04:21:45.722" v="509" actId="14100"/>
          <ac:picMkLst>
            <pc:docMk/>
            <pc:sldMk cId="1837095205" sldId="283"/>
            <ac:picMk id="3" creationId="{54C83E28-A69A-C778-AE3F-BC4B40086F73}"/>
          </ac:picMkLst>
        </pc:picChg>
        <pc:picChg chg="add mod">
          <ac:chgData name="Mahlon Harmon" userId="8184b246c0c5a61e" providerId="LiveId" clId="{8789F370-A1B3-4879-94B8-6C0A2AA0F39B}" dt="2025-02-08T04:24:06.112" v="534" actId="1076"/>
          <ac:picMkLst>
            <pc:docMk/>
            <pc:sldMk cId="1837095205" sldId="283"/>
            <ac:picMk id="6" creationId="{FB7D897D-F0E8-34FF-E793-916AD15B952D}"/>
          </ac:picMkLst>
        </pc:picChg>
        <pc:picChg chg="add mod">
          <ac:chgData name="Mahlon Harmon" userId="8184b246c0c5a61e" providerId="LiveId" clId="{8789F370-A1B3-4879-94B8-6C0A2AA0F39B}" dt="2025-02-08T04:24:41.328" v="539" actId="1076"/>
          <ac:picMkLst>
            <pc:docMk/>
            <pc:sldMk cId="1837095205" sldId="283"/>
            <ac:picMk id="9" creationId="{67DD678D-95AB-DE7D-9E1E-EDFDB81C559C}"/>
          </ac:picMkLst>
        </pc:picChg>
      </pc:sldChg>
      <pc:sldChg chg="add">
        <pc:chgData name="Mahlon Harmon" userId="8184b246c0c5a61e" providerId="LiveId" clId="{8789F370-A1B3-4879-94B8-6C0A2AA0F39B}" dt="2025-01-31T00:54:14.894" v="51"/>
        <pc:sldMkLst>
          <pc:docMk/>
          <pc:sldMk cId="1593292847" sldId="284"/>
        </pc:sldMkLst>
      </pc:sldChg>
      <pc:sldChg chg="add">
        <pc:chgData name="Mahlon Harmon" userId="8184b246c0c5a61e" providerId="LiveId" clId="{8789F370-A1B3-4879-94B8-6C0A2AA0F39B}" dt="2025-01-31T00:54:14.894" v="51"/>
        <pc:sldMkLst>
          <pc:docMk/>
          <pc:sldMk cId="806236437" sldId="285"/>
        </pc:sldMkLst>
      </pc:sldChg>
      <pc:sldChg chg="addSp delSp modSp add mod ord">
        <pc:chgData name="Mahlon Harmon" userId="8184b246c0c5a61e" providerId="LiveId" clId="{8789F370-A1B3-4879-94B8-6C0A2AA0F39B}" dt="2025-01-31T00:56:40.446" v="69" actId="1076"/>
        <pc:sldMkLst>
          <pc:docMk/>
          <pc:sldMk cId="1410923371" sldId="286"/>
        </pc:sldMkLst>
        <pc:spChg chg="add mod">
          <ac:chgData name="Mahlon Harmon" userId="8184b246c0c5a61e" providerId="LiveId" clId="{8789F370-A1B3-4879-94B8-6C0A2AA0F39B}" dt="2025-01-31T00:55:46.693" v="60" actId="1076"/>
          <ac:spMkLst>
            <pc:docMk/>
            <pc:sldMk cId="1410923371" sldId="286"/>
            <ac:spMk id="8" creationId="{7CBC42BC-71D8-DDCC-3CD4-1CD6077928DD}"/>
          </ac:spMkLst>
        </pc:spChg>
        <pc:picChg chg="add mod">
          <ac:chgData name="Mahlon Harmon" userId="8184b246c0c5a61e" providerId="LiveId" clId="{8789F370-A1B3-4879-94B8-6C0A2AA0F39B}" dt="2025-01-31T00:56:40.446" v="69" actId="1076"/>
          <ac:picMkLst>
            <pc:docMk/>
            <pc:sldMk cId="1410923371" sldId="286"/>
            <ac:picMk id="10" creationId="{2D47D5A6-99BD-A710-5A4B-0851BDB3737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PrivilegedCatering@yahoo.com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PrivilegedCatering@yahoo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E3B7F-239A-40F0-9192-2B53405942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429060-5492-4C90-A1C4-2BEC43B27ADE}">
      <dgm:prSet/>
      <dgm:spPr/>
      <dgm:t>
        <a:bodyPr/>
        <a:lstStyle/>
        <a:p>
          <a:r>
            <a:rPr lang="en-US"/>
            <a:t>Email: </a:t>
          </a:r>
          <a:r>
            <a:rPr lang="en-US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PrivilegedCatering@yahoo.com</a:t>
          </a:r>
          <a:endParaRPr lang="en-US">
            <a:solidFill>
              <a:schemeClr val="bg1"/>
            </a:solidFill>
          </a:endParaRPr>
        </a:p>
      </dgm:t>
    </dgm:pt>
    <dgm:pt modelId="{798C154E-BEAF-4E15-9F04-6DF875EC663A}" type="parTrans" cxnId="{C68279FD-2FEF-4AA3-9BB1-5E4F370B1248}">
      <dgm:prSet/>
      <dgm:spPr/>
      <dgm:t>
        <a:bodyPr/>
        <a:lstStyle/>
        <a:p>
          <a:endParaRPr lang="en-US"/>
        </a:p>
      </dgm:t>
    </dgm:pt>
    <dgm:pt modelId="{05CE10A2-40B8-4A79-A1BE-2C38B7A9370C}" type="sibTrans" cxnId="{C68279FD-2FEF-4AA3-9BB1-5E4F370B1248}">
      <dgm:prSet/>
      <dgm:spPr/>
      <dgm:t>
        <a:bodyPr/>
        <a:lstStyle/>
        <a:p>
          <a:endParaRPr lang="en-US"/>
        </a:p>
      </dgm:t>
    </dgm:pt>
    <dgm:pt modelId="{2B784E4A-54E3-4D00-8220-82F457A63FF7}">
      <dgm:prSet/>
      <dgm:spPr/>
      <dgm:t>
        <a:bodyPr/>
        <a:lstStyle/>
        <a:p>
          <a:r>
            <a:rPr lang="en-US"/>
            <a:t>Phone: (510) 863 – 4108</a:t>
          </a:r>
        </a:p>
      </dgm:t>
    </dgm:pt>
    <dgm:pt modelId="{04753124-7D0B-4DEB-B195-1D555079A4F8}" type="parTrans" cxnId="{4A854C3A-DC93-4596-81F6-C7E93855E55E}">
      <dgm:prSet/>
      <dgm:spPr/>
      <dgm:t>
        <a:bodyPr/>
        <a:lstStyle/>
        <a:p>
          <a:endParaRPr lang="en-US"/>
        </a:p>
      </dgm:t>
    </dgm:pt>
    <dgm:pt modelId="{849A49AA-6FE4-497C-8C64-203826E85779}" type="sibTrans" cxnId="{4A854C3A-DC93-4596-81F6-C7E93855E55E}">
      <dgm:prSet/>
      <dgm:spPr/>
      <dgm:t>
        <a:bodyPr/>
        <a:lstStyle/>
        <a:p>
          <a:endParaRPr lang="en-US"/>
        </a:p>
      </dgm:t>
    </dgm:pt>
    <dgm:pt modelId="{C5BFC1F0-AC72-43B4-9CD2-A6AD42DCBF1D}">
      <dgm:prSet/>
      <dgm:spPr/>
      <dgm:t>
        <a:bodyPr/>
        <a:lstStyle/>
        <a:p>
          <a:r>
            <a:rPr lang="en-US"/>
            <a:t>Instagram: www.Instagram.com/privilegedcatering</a:t>
          </a:r>
        </a:p>
      </dgm:t>
    </dgm:pt>
    <dgm:pt modelId="{378AE603-AC1F-47BB-A9DE-72EB9DF3B30A}" type="parTrans" cxnId="{6084DC82-EF51-48DC-9AF6-B694BDCA385D}">
      <dgm:prSet/>
      <dgm:spPr/>
      <dgm:t>
        <a:bodyPr/>
        <a:lstStyle/>
        <a:p>
          <a:endParaRPr lang="en-US"/>
        </a:p>
      </dgm:t>
    </dgm:pt>
    <dgm:pt modelId="{6E3AF267-EBC4-46F2-AC17-550BB60BD7A8}" type="sibTrans" cxnId="{6084DC82-EF51-48DC-9AF6-B694BDCA385D}">
      <dgm:prSet/>
      <dgm:spPr/>
      <dgm:t>
        <a:bodyPr/>
        <a:lstStyle/>
        <a:p>
          <a:endParaRPr lang="en-US"/>
        </a:p>
      </dgm:t>
    </dgm:pt>
    <dgm:pt modelId="{C1856C74-28B3-4261-A039-109C226810DB}" type="pres">
      <dgm:prSet presAssocID="{E9FE3B7F-239A-40F0-9192-2B53405942C9}" presName="linear" presStyleCnt="0">
        <dgm:presLayoutVars>
          <dgm:animLvl val="lvl"/>
          <dgm:resizeHandles val="exact"/>
        </dgm:presLayoutVars>
      </dgm:prSet>
      <dgm:spPr/>
    </dgm:pt>
    <dgm:pt modelId="{7F1B2444-FC85-4991-8DF1-24F4B12D27B2}" type="pres">
      <dgm:prSet presAssocID="{20429060-5492-4C90-A1C4-2BEC43B27A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7BEBDD9-9A35-437C-96CD-518029C52FF8}" type="pres">
      <dgm:prSet presAssocID="{05CE10A2-40B8-4A79-A1BE-2C38B7A9370C}" presName="spacer" presStyleCnt="0"/>
      <dgm:spPr/>
    </dgm:pt>
    <dgm:pt modelId="{0FF82F9A-BA9D-438E-8065-6627A48E2864}" type="pres">
      <dgm:prSet presAssocID="{2B784E4A-54E3-4D00-8220-82F457A63FF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EA4196-404D-40D5-9301-9B5430091769}" type="pres">
      <dgm:prSet presAssocID="{849A49AA-6FE4-497C-8C64-203826E85779}" presName="spacer" presStyleCnt="0"/>
      <dgm:spPr/>
    </dgm:pt>
    <dgm:pt modelId="{D6213483-A1E2-4319-B51E-EA3CE2C77397}" type="pres">
      <dgm:prSet presAssocID="{C5BFC1F0-AC72-43B4-9CD2-A6AD42DCBF1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A854C3A-DC93-4596-81F6-C7E93855E55E}" srcId="{E9FE3B7F-239A-40F0-9192-2B53405942C9}" destId="{2B784E4A-54E3-4D00-8220-82F457A63FF7}" srcOrd="1" destOrd="0" parTransId="{04753124-7D0B-4DEB-B195-1D555079A4F8}" sibTransId="{849A49AA-6FE4-497C-8C64-203826E85779}"/>
    <dgm:cxn modelId="{71CA0166-4FAC-41DB-B3FD-E3D557042688}" type="presOf" srcId="{2B784E4A-54E3-4D00-8220-82F457A63FF7}" destId="{0FF82F9A-BA9D-438E-8065-6627A48E2864}" srcOrd="0" destOrd="0" presId="urn:microsoft.com/office/officeart/2005/8/layout/vList2"/>
    <dgm:cxn modelId="{3F96716C-C985-428A-8B8E-7E095CB14280}" type="presOf" srcId="{20429060-5492-4C90-A1C4-2BEC43B27ADE}" destId="{7F1B2444-FC85-4991-8DF1-24F4B12D27B2}" srcOrd="0" destOrd="0" presId="urn:microsoft.com/office/officeart/2005/8/layout/vList2"/>
    <dgm:cxn modelId="{CE0F5D70-2AD5-45D9-8A93-ECBE737874B9}" type="presOf" srcId="{E9FE3B7F-239A-40F0-9192-2B53405942C9}" destId="{C1856C74-28B3-4261-A039-109C226810DB}" srcOrd="0" destOrd="0" presId="urn:microsoft.com/office/officeart/2005/8/layout/vList2"/>
    <dgm:cxn modelId="{6084DC82-EF51-48DC-9AF6-B694BDCA385D}" srcId="{E9FE3B7F-239A-40F0-9192-2B53405942C9}" destId="{C5BFC1F0-AC72-43B4-9CD2-A6AD42DCBF1D}" srcOrd="2" destOrd="0" parTransId="{378AE603-AC1F-47BB-A9DE-72EB9DF3B30A}" sibTransId="{6E3AF267-EBC4-46F2-AC17-550BB60BD7A8}"/>
    <dgm:cxn modelId="{74BCD1D0-B79E-4734-B981-3906167C9495}" type="presOf" srcId="{C5BFC1F0-AC72-43B4-9CD2-A6AD42DCBF1D}" destId="{D6213483-A1E2-4319-B51E-EA3CE2C77397}" srcOrd="0" destOrd="0" presId="urn:microsoft.com/office/officeart/2005/8/layout/vList2"/>
    <dgm:cxn modelId="{C68279FD-2FEF-4AA3-9BB1-5E4F370B1248}" srcId="{E9FE3B7F-239A-40F0-9192-2B53405942C9}" destId="{20429060-5492-4C90-A1C4-2BEC43B27ADE}" srcOrd="0" destOrd="0" parTransId="{798C154E-BEAF-4E15-9F04-6DF875EC663A}" sibTransId="{05CE10A2-40B8-4A79-A1BE-2C38B7A9370C}"/>
    <dgm:cxn modelId="{AC73CD70-9370-489F-9D91-F29C6AFBA07F}" type="presParOf" srcId="{C1856C74-28B3-4261-A039-109C226810DB}" destId="{7F1B2444-FC85-4991-8DF1-24F4B12D27B2}" srcOrd="0" destOrd="0" presId="urn:microsoft.com/office/officeart/2005/8/layout/vList2"/>
    <dgm:cxn modelId="{CE74A20E-3B52-4721-A342-CFB768E63AA5}" type="presParOf" srcId="{C1856C74-28B3-4261-A039-109C226810DB}" destId="{D7BEBDD9-9A35-437C-96CD-518029C52FF8}" srcOrd="1" destOrd="0" presId="urn:microsoft.com/office/officeart/2005/8/layout/vList2"/>
    <dgm:cxn modelId="{6B390561-B42B-4DE6-A1CC-DF6541CF43B8}" type="presParOf" srcId="{C1856C74-28B3-4261-A039-109C226810DB}" destId="{0FF82F9A-BA9D-438E-8065-6627A48E2864}" srcOrd="2" destOrd="0" presId="urn:microsoft.com/office/officeart/2005/8/layout/vList2"/>
    <dgm:cxn modelId="{B1A5AE74-1947-47E3-8C13-BEC6750CE79D}" type="presParOf" srcId="{C1856C74-28B3-4261-A039-109C226810DB}" destId="{47EA4196-404D-40D5-9301-9B5430091769}" srcOrd="3" destOrd="0" presId="urn:microsoft.com/office/officeart/2005/8/layout/vList2"/>
    <dgm:cxn modelId="{3CCDE6B0-D993-40CF-8524-7AA6780783A3}" type="presParOf" srcId="{C1856C74-28B3-4261-A039-109C226810DB}" destId="{D6213483-A1E2-4319-B51E-EA3CE2C773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B2444-FC85-4991-8DF1-24F4B12D27B2}">
      <dsp:nvSpPr>
        <dsp:cNvPr id="0" name=""/>
        <dsp:cNvSpPr/>
      </dsp:nvSpPr>
      <dsp:spPr>
        <a:xfrm>
          <a:off x="0" y="661838"/>
          <a:ext cx="6094413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Email: </a:t>
          </a:r>
          <a:r>
            <a:rPr lang="en-US" sz="2600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PrivilegedCatering@yahoo.com</a:t>
          </a:r>
          <a:endParaRPr lang="en-US" sz="2600" kern="1200">
            <a:solidFill>
              <a:schemeClr val="bg1"/>
            </a:solidFill>
          </a:endParaRPr>
        </a:p>
      </dsp:txBody>
      <dsp:txXfrm>
        <a:off x="50420" y="712258"/>
        <a:ext cx="5993573" cy="932014"/>
      </dsp:txXfrm>
    </dsp:sp>
    <dsp:sp modelId="{0FF82F9A-BA9D-438E-8065-6627A48E2864}">
      <dsp:nvSpPr>
        <dsp:cNvPr id="0" name=""/>
        <dsp:cNvSpPr/>
      </dsp:nvSpPr>
      <dsp:spPr>
        <a:xfrm>
          <a:off x="0" y="1769572"/>
          <a:ext cx="6094413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Phone: (510) 863 – 4108</a:t>
          </a:r>
        </a:p>
      </dsp:txBody>
      <dsp:txXfrm>
        <a:off x="50420" y="1819992"/>
        <a:ext cx="5993573" cy="932014"/>
      </dsp:txXfrm>
    </dsp:sp>
    <dsp:sp modelId="{D6213483-A1E2-4319-B51E-EA3CE2C77397}">
      <dsp:nvSpPr>
        <dsp:cNvPr id="0" name=""/>
        <dsp:cNvSpPr/>
      </dsp:nvSpPr>
      <dsp:spPr>
        <a:xfrm>
          <a:off x="0" y="2877307"/>
          <a:ext cx="6094413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Instagram: www.Instagram.com/privilegedcatering</a:t>
          </a:r>
        </a:p>
      </dsp:txBody>
      <dsp:txXfrm>
        <a:off x="50420" y="2927727"/>
        <a:ext cx="5993573" cy="932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2/10/2025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2/10/2025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2/10/2025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2/10/2025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2/10/2025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2/10/2025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2/10/2025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2/10/2025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2/10/2025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2/10/2025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2/10/2025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2/10/2025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2/10/2025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2/10/2025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A1669-8DD2-449F-53BD-122EE5D2C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BC42BC-71D8-DDCC-3CD4-1CD6077928DD}"/>
              </a:ext>
            </a:extLst>
          </p:cNvPr>
          <p:cNvSpPr txBox="1">
            <a:spLocks/>
          </p:cNvSpPr>
          <p:nvPr/>
        </p:nvSpPr>
        <p:spPr>
          <a:xfrm>
            <a:off x="1218882" y="8382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82500" lnSpcReduction="200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Privileged Catering, LLC. 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Experience Privilege…</a:t>
            </a:r>
          </a:p>
        </p:txBody>
      </p:sp>
      <p:pic>
        <p:nvPicPr>
          <p:cNvPr id="10" name="Picture 9" descr="A gold letter with a crown&#10;&#10;Description automatically generated">
            <a:extLst>
              <a:ext uri="{FF2B5EF4-FFF2-40B4-BE49-F238E27FC236}">
                <a16:creationId xmlns:a16="http://schemas.microsoft.com/office/drawing/2014/main" id="{2D47D5A6-99BD-A710-5A4B-0851BDB37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87" y="2133600"/>
            <a:ext cx="29146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8E407-7ABF-F73E-3BEF-FCF0BE1D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353A46-5468-5E72-0A56-21CBB73D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Christmas Party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A6865-61EE-B972-3835-1D0C0210A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80" y="1647930"/>
            <a:ext cx="3893979" cy="5025011"/>
          </a:xfrm>
          <a:prstGeom prst="rect">
            <a:avLst/>
          </a:prstGeom>
        </p:spPr>
      </p:pic>
      <p:pic>
        <p:nvPicPr>
          <p:cNvPr id="6" name="Picture 5" descr="A group of small plastic cups with food on them&#10;&#10;AI-generated content may be incorrect.">
            <a:extLst>
              <a:ext uri="{FF2B5EF4-FFF2-40B4-BE49-F238E27FC236}">
                <a16:creationId xmlns:a16="http://schemas.microsoft.com/office/drawing/2014/main" id="{84B61E2F-8AEC-F7E8-2CA3-1B36FAF81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2788837"/>
            <a:ext cx="2988916" cy="2743200"/>
          </a:xfrm>
          <a:prstGeom prst="rect">
            <a:avLst/>
          </a:prstGeom>
        </p:spPr>
      </p:pic>
      <p:pic>
        <p:nvPicPr>
          <p:cNvPr id="9" name="Picture 8" descr="A tray of food with lemons and herbs&#10;&#10;AI-generated content may be incorrect.">
            <a:extLst>
              <a:ext uri="{FF2B5EF4-FFF2-40B4-BE49-F238E27FC236}">
                <a16:creationId xmlns:a16="http://schemas.microsoft.com/office/drawing/2014/main" id="{FEF02378-A1FA-7F95-3169-4D4857577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2851741"/>
            <a:ext cx="3502402" cy="261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4B38E-65F0-DC1A-7846-DCCB3B114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57297E-4B39-2879-EBDB-192D5A74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Holiday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3D1BF-3FA3-66D6-F714-85882C62D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46" y="1600200"/>
            <a:ext cx="3589331" cy="4740051"/>
          </a:xfrm>
          <a:prstGeom prst="rect">
            <a:avLst/>
          </a:prstGeom>
        </p:spPr>
      </p:pic>
      <p:pic>
        <p:nvPicPr>
          <p:cNvPr id="6" name="Picture 5" descr="A food in a container&#10;&#10;AI-generated content may be incorrect.">
            <a:extLst>
              <a:ext uri="{FF2B5EF4-FFF2-40B4-BE49-F238E27FC236}">
                <a16:creationId xmlns:a16="http://schemas.microsoft.com/office/drawing/2014/main" id="{5E9C97B9-5DE4-A582-EBEB-27F2F98E0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2560525"/>
            <a:ext cx="3245556" cy="2819400"/>
          </a:xfrm>
          <a:prstGeom prst="rect">
            <a:avLst/>
          </a:prstGeom>
        </p:spPr>
      </p:pic>
      <p:pic>
        <p:nvPicPr>
          <p:cNvPr id="9" name="Picture 8" descr="A bowl of food with a spoon&#10;&#10;AI-generated content may be incorrect.">
            <a:extLst>
              <a:ext uri="{FF2B5EF4-FFF2-40B4-BE49-F238E27FC236}">
                <a16:creationId xmlns:a16="http://schemas.microsoft.com/office/drawing/2014/main" id="{AC51A89A-078A-03E6-D318-DD3453BFD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12" y="2674825"/>
            <a:ext cx="344236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B88E-0529-EBAF-1DF8-DC173DF3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FB00C1-4E8C-D220-9EE5-1498B1A4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Family Dinner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81E16-0739-3EE9-7CE7-6EC7A2C1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056" y="1524000"/>
            <a:ext cx="3360711" cy="4778154"/>
          </a:xfrm>
          <a:prstGeom prst="rect">
            <a:avLst/>
          </a:prstGeom>
        </p:spPr>
      </p:pic>
      <p:pic>
        <p:nvPicPr>
          <p:cNvPr id="6" name="Picture 5" descr="A table with food on it&#10;&#10;AI-generated content may be incorrect.">
            <a:extLst>
              <a:ext uri="{FF2B5EF4-FFF2-40B4-BE49-F238E27FC236}">
                <a16:creationId xmlns:a16="http://schemas.microsoft.com/office/drawing/2014/main" id="{A3975035-24F3-2DC4-07C9-11BB07B8F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3" y="2236677"/>
            <a:ext cx="2523869" cy="3352800"/>
          </a:xfrm>
          <a:prstGeom prst="rect">
            <a:avLst/>
          </a:prstGeom>
        </p:spPr>
      </p:pic>
      <p:pic>
        <p:nvPicPr>
          <p:cNvPr id="9" name="Picture 8" descr="A plate of food on a table&#10;&#10;AI-generated content may be incorrect.">
            <a:extLst>
              <a:ext uri="{FF2B5EF4-FFF2-40B4-BE49-F238E27FC236}">
                <a16:creationId xmlns:a16="http://schemas.microsoft.com/office/drawing/2014/main" id="{776AE2BA-C15F-4560-A275-BB497BFFF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2667000"/>
            <a:ext cx="377706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67F24-A523-C047-023D-D30EF7D35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nu with text and images&#10;&#10;AI-generated content may be incorrect.">
            <a:extLst>
              <a:ext uri="{FF2B5EF4-FFF2-40B4-BE49-F238E27FC236}">
                <a16:creationId xmlns:a16="http://schemas.microsoft.com/office/drawing/2014/main" id="{54C83E28-A69A-C778-AE3F-BC4B4008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16" y="1371600"/>
            <a:ext cx="5043192" cy="5334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EFF5AB3-7605-5A51-1017-90F875E5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Privileged Selections </a:t>
            </a:r>
          </a:p>
        </p:txBody>
      </p:sp>
      <p:pic>
        <p:nvPicPr>
          <p:cNvPr id="6" name="Picture 5" descr="A group of small plastic cups with food on them&#10;&#10;AI-generated content may be incorrect.">
            <a:extLst>
              <a:ext uri="{FF2B5EF4-FFF2-40B4-BE49-F238E27FC236}">
                <a16:creationId xmlns:a16="http://schemas.microsoft.com/office/drawing/2014/main" id="{FB7D897D-F0E8-34FF-E793-916AD15B9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2705100"/>
            <a:ext cx="3118877" cy="2743200"/>
          </a:xfrm>
          <a:prstGeom prst="rect">
            <a:avLst/>
          </a:prstGeom>
        </p:spPr>
      </p:pic>
      <p:pic>
        <p:nvPicPr>
          <p:cNvPr id="9" name="Picture 8" descr="A table with food on it&#10;&#10;AI-generated content may be incorrect.">
            <a:extLst>
              <a:ext uri="{FF2B5EF4-FFF2-40B4-BE49-F238E27FC236}">
                <a16:creationId xmlns:a16="http://schemas.microsoft.com/office/drawing/2014/main" id="{67DD678D-95AB-DE7D-9E1E-EDFDB81C5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58" y="2895600"/>
            <a:ext cx="313612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B9BCF-BBA1-9C21-1587-0E4945477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61CA46-9EA9-E4F7-5CCC-9BC14ACC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Easter Holiday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57DC5-CF52-5837-FDAB-E6A0D6EE0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12" y="1380927"/>
            <a:ext cx="5257800" cy="532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Contact us!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B86FDFCF-E5F5-F02D-F045-460B3630782E}"/>
              </a:ext>
            </a:extLst>
          </p:cNvPr>
          <p:cNvGraphicFramePr/>
          <p:nvPr/>
        </p:nvGraphicFramePr>
        <p:xfrm>
          <a:off x="4875530" y="1600200"/>
          <a:ext cx="6094413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gold letter with a crown&#10;&#10;Description automatically generated">
            <a:extLst>
              <a:ext uri="{FF2B5EF4-FFF2-40B4-BE49-F238E27FC236}">
                <a16:creationId xmlns:a16="http://schemas.microsoft.com/office/drawing/2014/main" id="{D438AF85-BE00-E022-F5F0-286B0B9BB3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97" y="0"/>
            <a:ext cx="1659677" cy="2212902"/>
          </a:xfrm>
          <a:prstGeom prst="rect">
            <a:avLst/>
          </a:prstGeom>
        </p:spPr>
      </p:pic>
      <p:pic>
        <p:nvPicPr>
          <p:cNvPr id="9" name="Picture 8" descr="A qr code with a square and square with a square and square with a square with a square with a square with a square with a square with a square with a square with a square with&#10;&#10;Description automatically generated">
            <a:extLst>
              <a:ext uri="{FF2B5EF4-FFF2-40B4-BE49-F238E27FC236}">
                <a16:creationId xmlns:a16="http://schemas.microsoft.com/office/drawing/2014/main" id="{23D41C2E-BBB8-D97C-682D-C82DD1EE3B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397959"/>
            <a:ext cx="2966357" cy="297648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9BD61B-802C-F8DB-3C14-621C20497E32}"/>
              </a:ext>
            </a:extLst>
          </p:cNvPr>
          <p:cNvSpPr txBox="1"/>
          <p:nvPr/>
        </p:nvSpPr>
        <p:spPr>
          <a:xfrm>
            <a:off x="303212" y="148356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“Take a little Privilege home with you!”</a:t>
            </a:r>
          </a:p>
        </p:txBody>
      </p:sp>
    </p:spTree>
    <p:extLst>
      <p:ext uri="{BB962C8B-B14F-4D97-AF65-F5344CB8AC3E}">
        <p14:creationId xmlns:p14="http://schemas.microsoft.com/office/powerpoint/2010/main" val="15932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246" y="3429000"/>
            <a:ext cx="9752331" cy="2105367"/>
          </a:xfrm>
        </p:spPr>
        <p:txBody>
          <a:bodyPr/>
          <a:lstStyle/>
          <a:p>
            <a:pPr algn="ctr"/>
            <a:r>
              <a:rPr lang="en-US"/>
              <a:t>Thank you!</a:t>
            </a:r>
          </a:p>
        </p:txBody>
      </p:sp>
      <p:pic>
        <p:nvPicPr>
          <p:cNvPr id="4" name="Picture 3" descr="A gold letter with a crown&#10;&#10;Description automatically generated">
            <a:extLst>
              <a:ext uri="{FF2B5EF4-FFF2-40B4-BE49-F238E27FC236}">
                <a16:creationId xmlns:a16="http://schemas.microsoft.com/office/drawing/2014/main" id="{4C72274D-5BD6-CC72-55A3-42B677668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61" y="366883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Valentine’s Day</a:t>
            </a:r>
          </a:p>
        </p:txBody>
      </p:sp>
      <p:pic>
        <p:nvPicPr>
          <p:cNvPr id="7" name="Picture 6" descr="A pink menu with black text&#10;&#10;AI-generated content may be incorrect.">
            <a:extLst>
              <a:ext uri="{FF2B5EF4-FFF2-40B4-BE49-F238E27FC236}">
                <a16:creationId xmlns:a16="http://schemas.microsoft.com/office/drawing/2014/main" id="{1FB55E08-A508-1DDD-BBD9-2F5D35E55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2" y="1436914"/>
            <a:ext cx="4206240" cy="5257800"/>
          </a:xfrm>
          <a:prstGeom prst="rect">
            <a:avLst/>
          </a:prstGeom>
        </p:spPr>
      </p:pic>
      <p:pic>
        <p:nvPicPr>
          <p:cNvPr id="2" name="Picture 1" descr="BBQ Grilled Lobster Tails with Fresh Herbs, Grilled Lemon and Tomatoes -Photographed on Hasselblad H3D2-39mb Camera">
            <a:extLst>
              <a:ext uri="{FF2B5EF4-FFF2-40B4-BE49-F238E27FC236}">
                <a16:creationId xmlns:a16="http://schemas.microsoft.com/office/drawing/2014/main" id="{996AE811-3746-E31B-218D-0451EFEAA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412" y="3080657"/>
            <a:ext cx="2641600" cy="1981200"/>
          </a:xfrm>
          <a:prstGeom prst="rect">
            <a:avLst/>
          </a:prstGeom>
        </p:spPr>
      </p:pic>
      <p:pic>
        <p:nvPicPr>
          <p:cNvPr id="3" name="Picture 2" descr="&quot;Beautifully presented steak on a plate with roasted potatoes, beans and sauce. There are also glasses of wines and another meal on the table. Table set up - meal for two.&quot;">
            <a:extLst>
              <a:ext uri="{FF2B5EF4-FFF2-40B4-BE49-F238E27FC236}">
                <a16:creationId xmlns:a16="http://schemas.microsoft.com/office/drawing/2014/main" id="{74AB64BE-40B8-908E-CA47-979ED9B13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07" y="3075214"/>
            <a:ext cx="271120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90222-B26D-755B-CFCA-3F70F5138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277F4A-0BFA-2FBE-ED2B-B424C0C2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General Catering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07951-0049-CAC1-FFC2-8C1113BA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241" y="1426029"/>
            <a:ext cx="4008342" cy="5141653"/>
          </a:xfrm>
          <a:prstGeom prst="rect">
            <a:avLst/>
          </a:prstGeom>
        </p:spPr>
      </p:pic>
      <p:pic>
        <p:nvPicPr>
          <p:cNvPr id="6" name="Picture 5" descr="A tray of meatballs in liquid&#10;&#10;AI-generated content may be incorrect.">
            <a:extLst>
              <a:ext uri="{FF2B5EF4-FFF2-40B4-BE49-F238E27FC236}">
                <a16:creationId xmlns:a16="http://schemas.microsoft.com/office/drawing/2014/main" id="{601C9B1D-483B-E46C-5C13-8E55005A2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674241"/>
            <a:ext cx="3065899" cy="2667000"/>
          </a:xfrm>
          <a:prstGeom prst="rect">
            <a:avLst/>
          </a:prstGeom>
        </p:spPr>
      </p:pic>
      <p:pic>
        <p:nvPicPr>
          <p:cNvPr id="11" name="Picture 10" descr="A bowl of food with beans&#10;&#10;AI-generated content may be incorrect.">
            <a:extLst>
              <a:ext uri="{FF2B5EF4-FFF2-40B4-BE49-F238E27FC236}">
                <a16:creationId xmlns:a16="http://schemas.microsoft.com/office/drawing/2014/main" id="{B2788737-1A74-03C8-6D5F-9BC2D8EC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2674241"/>
            <a:ext cx="3552488" cy="26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20D9B-44F6-7ADB-32A0-F7A5F01BA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ED650D-6E20-3721-4BB0-DD30338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Private 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C778F-652F-E095-42B4-13E761936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629" y="1418548"/>
            <a:ext cx="3741566" cy="5265281"/>
          </a:xfrm>
          <a:prstGeom prst="rect">
            <a:avLst/>
          </a:prstGeom>
        </p:spPr>
      </p:pic>
      <p:pic>
        <p:nvPicPr>
          <p:cNvPr id="6" name="Picture 5" descr="Spoons of food on a wooden surface&#10;&#10;AI-generated content may be incorrect.">
            <a:extLst>
              <a:ext uri="{FF2B5EF4-FFF2-40B4-BE49-F238E27FC236}">
                <a16:creationId xmlns:a16="http://schemas.microsoft.com/office/drawing/2014/main" id="{BA9A395D-3C95-DAD8-F742-0346FEC1B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2721428"/>
            <a:ext cx="3543197" cy="2667000"/>
          </a:xfrm>
          <a:prstGeom prst="rect">
            <a:avLst/>
          </a:prstGeom>
        </p:spPr>
      </p:pic>
      <p:pic>
        <p:nvPicPr>
          <p:cNvPr id="11" name="Picture 10" descr="A tray of food with sticks&#10;&#10;AI-generated content may be incorrect.">
            <a:extLst>
              <a:ext uri="{FF2B5EF4-FFF2-40B4-BE49-F238E27FC236}">
                <a16:creationId xmlns:a16="http://schemas.microsoft.com/office/drawing/2014/main" id="{DE9A1196-8065-2238-8A35-7E92BA79A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09" y="4044261"/>
            <a:ext cx="3626400" cy="2438400"/>
          </a:xfrm>
          <a:prstGeom prst="rect">
            <a:avLst/>
          </a:prstGeom>
        </p:spPr>
      </p:pic>
      <p:pic>
        <p:nvPicPr>
          <p:cNvPr id="13" name="Picture 12" descr="A tray of chicken legs&#10;&#10;AI-generated content may be incorrect.">
            <a:extLst>
              <a:ext uri="{FF2B5EF4-FFF2-40B4-BE49-F238E27FC236}">
                <a16:creationId xmlns:a16="http://schemas.microsoft.com/office/drawing/2014/main" id="{321841EB-5501-6C9A-3C1F-15AACD66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76" y="1603030"/>
            <a:ext cx="303466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06942-3493-4D77-15AC-4E507B082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262B26-30AE-9EC3-4F57-183D7D76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Banquet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ACE68-D06D-9BD0-FAF5-29F832E6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31" y="1436914"/>
            <a:ext cx="3994761" cy="5192486"/>
          </a:xfrm>
          <a:prstGeom prst="rect">
            <a:avLst/>
          </a:prstGeom>
        </p:spPr>
      </p:pic>
      <p:pic>
        <p:nvPicPr>
          <p:cNvPr id="6" name="Picture 5" descr="A plate of food on a table&#10;&#10;AI-generated content may be incorrect.">
            <a:extLst>
              <a:ext uri="{FF2B5EF4-FFF2-40B4-BE49-F238E27FC236}">
                <a16:creationId xmlns:a16="http://schemas.microsoft.com/office/drawing/2014/main" id="{2E9E7C83-F11C-B243-8D56-5E27D6038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2667000"/>
            <a:ext cx="3238022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B501D9-DBCE-0AE2-A5D9-159F4F932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10" y="2247900"/>
            <a:ext cx="246693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818C-31BA-BB74-2603-124B7B654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A4DED6-3DD0-BED2-3C78-168E4A11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Valentine’s 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39DC7-4BD1-2B83-0469-827FA8558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265" y="1386380"/>
            <a:ext cx="3951148" cy="5135756"/>
          </a:xfrm>
          <a:prstGeom prst="rect">
            <a:avLst/>
          </a:prstGeom>
        </p:spPr>
      </p:pic>
      <p:pic>
        <p:nvPicPr>
          <p:cNvPr id="6" name="Picture 5" descr="A group of coconut macaroons on a wooden board&#10;&#10;AI-generated content may be incorrect.">
            <a:extLst>
              <a:ext uri="{FF2B5EF4-FFF2-40B4-BE49-F238E27FC236}">
                <a16:creationId xmlns:a16="http://schemas.microsoft.com/office/drawing/2014/main" id="{3AD33237-FEB7-BE7D-9CB7-B067756A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77611"/>
            <a:ext cx="3157627" cy="2376868"/>
          </a:xfrm>
          <a:prstGeom prst="rect">
            <a:avLst/>
          </a:prstGeom>
        </p:spPr>
      </p:pic>
      <p:pic>
        <p:nvPicPr>
          <p:cNvPr id="9" name="Picture 8" descr="A plate of food on a wooden surface&#10;&#10;AI-generated content may be incorrect.">
            <a:extLst>
              <a:ext uri="{FF2B5EF4-FFF2-40B4-BE49-F238E27FC236}">
                <a16:creationId xmlns:a16="http://schemas.microsoft.com/office/drawing/2014/main" id="{3129191C-E942-145A-03CD-3CF7F0B59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03" y="2819400"/>
            <a:ext cx="354382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284BC-D234-CDF6-F4A7-0FEA82311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4E52E8-643A-8122-97F2-DAFFF4A87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Private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88F07-5B9B-B3EE-4AC8-BF3CC6E9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780" y="1447799"/>
            <a:ext cx="3913031" cy="5062031"/>
          </a:xfrm>
          <a:prstGeom prst="rect">
            <a:avLst/>
          </a:prstGeom>
        </p:spPr>
      </p:pic>
      <p:pic>
        <p:nvPicPr>
          <p:cNvPr id="6" name="Picture 5" descr="A pie in a pan&#10;&#10;AI-generated content may be incorrect.">
            <a:extLst>
              <a:ext uri="{FF2B5EF4-FFF2-40B4-BE49-F238E27FC236}">
                <a16:creationId xmlns:a16="http://schemas.microsoft.com/office/drawing/2014/main" id="{2435B824-EDC8-87E6-4A55-8F52F2781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2416715"/>
            <a:ext cx="2353726" cy="3124198"/>
          </a:xfrm>
          <a:prstGeom prst="rect">
            <a:avLst/>
          </a:prstGeom>
        </p:spPr>
      </p:pic>
      <p:pic>
        <p:nvPicPr>
          <p:cNvPr id="9" name="Picture 8" descr="A tray of food with a side of meat and macaroni and cheese&#10;&#10;AI-generated content may be incorrect.">
            <a:extLst>
              <a:ext uri="{FF2B5EF4-FFF2-40B4-BE49-F238E27FC236}">
                <a16:creationId xmlns:a16="http://schemas.microsoft.com/office/drawing/2014/main" id="{3B88DFEA-8020-54D3-199B-06727CCA4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2743200"/>
            <a:ext cx="333950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DD4AD-3E73-42A4-C6DB-A1A329370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CB49F-9885-A591-340C-15ED7675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Themed Menu: </a:t>
            </a:r>
            <a:r>
              <a:rPr lang="en-US" dirty="0" err="1"/>
              <a:t>Mac’n’Cheese</a:t>
            </a:r>
            <a:r>
              <a:rPr lang="en-US" dirty="0"/>
              <a:t> Pop-up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83D2A-B32F-ED79-1BC5-66AEFF39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12" y="1458686"/>
            <a:ext cx="3590999" cy="50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83E5-F2C5-B131-5FDE-2EAD6060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6E9E27-A6A3-1B43-C3B1-69AB1171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1" y="533400"/>
            <a:ext cx="9751060" cy="1295400"/>
          </a:xfrm>
        </p:spPr>
        <p:txBody>
          <a:bodyPr/>
          <a:lstStyle/>
          <a:p>
            <a:r>
              <a:rPr lang="en-US" dirty="0"/>
              <a:t>Themed Menu: Seasonings, Jams, Rubs &amp; Vinaigrette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2D9F9-3072-E2E7-4C00-ADDD2046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194" y="1447800"/>
            <a:ext cx="3406435" cy="4740051"/>
          </a:xfrm>
          <a:prstGeom prst="rect">
            <a:avLst/>
          </a:prstGeom>
        </p:spPr>
      </p:pic>
      <p:pic>
        <p:nvPicPr>
          <p:cNvPr id="6" name="Picture 5" descr="Jars of food on a table&#10;&#10;AI-generated content may be incorrect.">
            <a:extLst>
              <a:ext uri="{FF2B5EF4-FFF2-40B4-BE49-F238E27FC236}">
                <a16:creationId xmlns:a16="http://schemas.microsoft.com/office/drawing/2014/main" id="{D4D6D4A8-38FD-6B20-B3D1-20211EE7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2" y="1752600"/>
            <a:ext cx="2066202" cy="2743200"/>
          </a:xfrm>
          <a:prstGeom prst="rect">
            <a:avLst/>
          </a:prstGeom>
        </p:spPr>
      </p:pic>
      <p:pic>
        <p:nvPicPr>
          <p:cNvPr id="9" name="Picture 8" descr="A bowl of spices on a blue surface&#10;&#10;AI-generated content may be incorrect.">
            <a:extLst>
              <a:ext uri="{FF2B5EF4-FFF2-40B4-BE49-F238E27FC236}">
                <a16:creationId xmlns:a16="http://schemas.microsoft.com/office/drawing/2014/main" id="{E8B8B14E-AEB3-8634-DDF9-01476E327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2" y="1371261"/>
            <a:ext cx="1699172" cy="1517895"/>
          </a:xfrm>
          <a:prstGeom prst="rect">
            <a:avLst/>
          </a:prstGeom>
        </p:spPr>
      </p:pic>
      <p:pic>
        <p:nvPicPr>
          <p:cNvPr id="11" name="Picture 10" descr="A group of jars on a tray&#10;&#10;AI-generated content may be incorrect.">
            <a:extLst>
              <a:ext uri="{FF2B5EF4-FFF2-40B4-BE49-F238E27FC236}">
                <a16:creationId xmlns:a16="http://schemas.microsoft.com/office/drawing/2014/main" id="{46A689EA-C1CE-29A8-1BB4-C516D3AEC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46" y="4114801"/>
            <a:ext cx="2476738" cy="1828799"/>
          </a:xfrm>
          <a:prstGeom prst="rect">
            <a:avLst/>
          </a:prstGeom>
        </p:spPr>
      </p:pic>
      <p:pic>
        <p:nvPicPr>
          <p:cNvPr id="15" name="Picture 14" descr="A person holding a bottle of liquid&#10;&#10;AI-generated content may be incorrect.">
            <a:extLst>
              <a:ext uri="{FF2B5EF4-FFF2-40B4-BE49-F238E27FC236}">
                <a16:creationId xmlns:a16="http://schemas.microsoft.com/office/drawing/2014/main" id="{789F3085-447D-E4D0-477F-8E55B6481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66" y="3200400"/>
            <a:ext cx="195059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11888</TotalTime>
  <Words>121</Words>
  <Application>Microsoft Office PowerPoint</Application>
  <PresentationFormat>Custom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Constantia</vt:lpstr>
      <vt:lpstr>Cooking 16x9</vt:lpstr>
      <vt:lpstr>PowerPoint Presentation</vt:lpstr>
      <vt:lpstr>Themed Menu: Valentine’s Day</vt:lpstr>
      <vt:lpstr>Themed Menu: General Catering Services</vt:lpstr>
      <vt:lpstr>Themed Menu: Private Event</vt:lpstr>
      <vt:lpstr>Themed Menu: Banquet Menu</vt:lpstr>
      <vt:lpstr>Themed Menu: Valentine’s Day</vt:lpstr>
      <vt:lpstr>Themed Menu: Private Menu</vt:lpstr>
      <vt:lpstr>Themed Menu: Mac’n’Cheese Pop-up</vt:lpstr>
      <vt:lpstr>Themed Menu: Seasonings, Jams, Rubs &amp; Vinaigrette </vt:lpstr>
      <vt:lpstr>Themed Menu: Christmas Party</vt:lpstr>
      <vt:lpstr>Themed Menu: Holiday Menu</vt:lpstr>
      <vt:lpstr>Themed Menu: Family Dinner</vt:lpstr>
      <vt:lpstr>Themed Menu: Privileged Selections </vt:lpstr>
      <vt:lpstr>Themed Menu: Easter Holiday Menu</vt:lpstr>
      <vt:lpstr>Contact us!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Mahlon Harmon</dc:creator>
  <cp:lastModifiedBy>Mahlon Harmon</cp:lastModifiedBy>
  <cp:revision>1</cp:revision>
  <dcterms:created xsi:type="dcterms:W3CDTF">2025-01-30T23:36:13Z</dcterms:created>
  <dcterms:modified xsi:type="dcterms:W3CDTF">2025-02-10T23:31:15Z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